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3105150"/>
            <a:ext cx="113919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752600"/>
            <a:ext cx="11696700" cy="335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81520" y="1752600"/>
            <a:ext cx="9626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828800"/>
            <a:ext cx="11610975" cy="3200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905" y="3499485"/>
            <a:ext cx="18161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19275"/>
            <a:ext cx="11544300" cy="3219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75075" y="1748790"/>
            <a:ext cx="25012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34915" y="4293870"/>
            <a:ext cx="27628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286000"/>
            <a:ext cx="1161097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59230"/>
            <a:ext cx="11563350" cy="4943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46505" y="2239645"/>
            <a:ext cx="25857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56330" y="3089275"/>
            <a:ext cx="25857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7535" y="3968750"/>
            <a:ext cx="25857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3710" y="5634990"/>
            <a:ext cx="14103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61820"/>
            <a:ext cx="11601450" cy="3133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9505" y="2543810"/>
            <a:ext cx="18078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3215" y="4210050"/>
            <a:ext cx="18078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47470"/>
            <a:ext cx="11630025" cy="4162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4305" y="4725670"/>
            <a:ext cx="15887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23670"/>
            <a:ext cx="11639550" cy="4010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43200" y="389699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90455" y="3896995"/>
            <a:ext cx="11988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795145"/>
            <a:ext cx="11668125" cy="3267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85580" y="2603500"/>
            <a:ext cx="10807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70820" y="3457575"/>
            <a:ext cx="10807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72565"/>
            <a:ext cx="115157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44625"/>
            <a:ext cx="11591925" cy="4829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51275" y="1300480"/>
            <a:ext cx="22142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9050" y="3803650"/>
            <a:ext cx="35242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1090" y="5528945"/>
            <a:ext cx="33972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61820"/>
            <a:ext cx="11658600" cy="3133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06815" y="1748790"/>
            <a:ext cx="25349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43805" y="3423285"/>
            <a:ext cx="25349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33195"/>
            <a:ext cx="1156335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23670"/>
            <a:ext cx="11639550" cy="4010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97125" y="1292225"/>
            <a:ext cx="36849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57855" y="2957830"/>
            <a:ext cx="36849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6685" y="4649470"/>
            <a:ext cx="21793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466850"/>
            <a:ext cx="11658600" cy="3924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2540" y="2221865"/>
            <a:ext cx="47339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74685" y="3896360"/>
            <a:ext cx="30930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06220"/>
            <a:ext cx="115062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2266950"/>
            <a:ext cx="94869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2026-01-08T09:45:11Z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